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CCAE-8CEF-4D1E-8F10-B0D1589A819C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BA79-FE63-4020-A470-E91105CD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richt1\AppData\Local\Microsoft\Windows\Temporary Internet Files\Content.IE5\RNCUQD1Q\MP900398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71500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richt1\AppData\Local\Microsoft\Windows\Temporary Internet Files\Content.IE5\HG61XKMD\MC900088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8" y="5334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richt1\AppData\Local\Microsoft\Windows\Temporary Internet Files\Content.IE5\SB1S6PXF\MC900019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18" y="2057400"/>
            <a:ext cx="141778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richt1\AppData\Local\Microsoft\Windows\Temporary Internet Files\Content.IE5\HG61XKMD\MC9003825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0000" l="10000" r="90000">
                        <a14:backgroundMark x1="48571" y1="4762" x2="12000" y2="48190"/>
                        <a14:backgroundMark x1="12000" y1="48190" x2="25810" y2="86667"/>
                        <a14:backgroundMark x1="25810" y1="86667" x2="82571" y2="86190"/>
                        <a14:backgroundMark x1="82571" y1="86190" x2="87810" y2="48857"/>
                        <a14:backgroundMark x1="87810" y1="48857" x2="55429" y2="5619"/>
                        <a14:backgroundMark x1="55429" y1="5619" x2="48476" y2="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2290"/>
            <a:ext cx="1988734" cy="19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258935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school</a:t>
            </a:r>
            <a:endParaRPr lang="en-US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050971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I am an </a:t>
            </a:r>
            <a:r>
              <a:rPr lang="en-US" smtClean="0">
                <a:latin typeface="Gill Sans MT" pitchFamily="34" charset="0"/>
              </a:rPr>
              <a:t>informal leader, who strives to…</a:t>
            </a:r>
            <a:endParaRPr lang="en-US" dirty="0" smtClean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Connect the school community and the outside community with my media center as their bridge to learning and communication.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Continuously develop my knowledge of technology and literacy, and share what I have learned, to the school and community population for their personal and professional growth.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267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*All pictures are from ClipArt in the Microsoft PowerPoint Program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3451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Richter, Tracy</dc:creator>
  <cp:lastModifiedBy>Richter, Tracy</cp:lastModifiedBy>
  <cp:revision>6</cp:revision>
  <dcterms:created xsi:type="dcterms:W3CDTF">2013-05-31T15:57:18Z</dcterms:created>
  <dcterms:modified xsi:type="dcterms:W3CDTF">2013-05-31T16:52:37Z</dcterms:modified>
</cp:coreProperties>
</file>