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DA9E5"/>
    <a:srgbClr val="F26ACE"/>
    <a:srgbClr val="B21088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8B68-9D50-4A89-97D6-EE512AC5ACC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A3EE-E83D-4BD2-82FB-5049664D9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8B68-9D50-4A89-97D6-EE512AC5ACC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A3EE-E83D-4BD2-82FB-5049664D9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8B68-9D50-4A89-97D6-EE512AC5ACC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A3EE-E83D-4BD2-82FB-5049664D9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8B68-9D50-4A89-97D6-EE512AC5ACC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A3EE-E83D-4BD2-82FB-5049664D9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8B68-9D50-4A89-97D6-EE512AC5ACC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A3EE-E83D-4BD2-82FB-5049664D9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8B68-9D50-4A89-97D6-EE512AC5ACC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A3EE-E83D-4BD2-82FB-5049664D9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8B68-9D50-4A89-97D6-EE512AC5ACC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A3EE-E83D-4BD2-82FB-5049664D9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8B68-9D50-4A89-97D6-EE512AC5ACC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A3EE-E83D-4BD2-82FB-5049664D9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8B68-9D50-4A89-97D6-EE512AC5ACC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A3EE-E83D-4BD2-82FB-5049664D9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8B68-9D50-4A89-97D6-EE512AC5ACC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A3EE-E83D-4BD2-82FB-5049664D9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8B68-9D50-4A89-97D6-EE512AC5ACC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A3EE-E83D-4BD2-82FB-5049664D9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98B68-9D50-4A89-97D6-EE512AC5ACC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7A3EE-E83D-4BD2-82FB-5049664D98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://www.online-stopwatch.com/bomb-countdown/full-scree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0074" y="1743670"/>
            <a:ext cx="82238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381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Book Speed Dating</a:t>
            </a:r>
            <a:endParaRPr lang="en-US" sz="8000" b="1" cap="none" spc="0" dirty="0">
              <a:ln w="38100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Heart 5"/>
          <p:cNvSpPr/>
          <p:nvPr/>
        </p:nvSpPr>
        <p:spPr>
          <a:xfrm>
            <a:off x="2895600" y="3276600"/>
            <a:ext cx="3505200" cy="3124200"/>
          </a:xfrm>
          <a:prstGeom prst="hear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Tracy\AppData\Local\Microsoft\Windows\Temporary Internet Files\Content.IE5\2CBB7JJC\MC90043481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8862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The Rules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Get to know your book before you get into a </a:t>
            </a:r>
            <a:r>
              <a:rPr lang="en-US" u="sng" dirty="0" smtClean="0"/>
              <a:t>committed relationship </a:t>
            </a:r>
            <a:r>
              <a:rPr lang="en-US" dirty="0" smtClean="0"/>
              <a:t>with it.</a:t>
            </a:r>
          </a:p>
          <a:p>
            <a:endParaRPr lang="en-US" dirty="0" smtClean="0"/>
          </a:p>
          <a:p>
            <a:r>
              <a:rPr lang="en-US" dirty="0" smtClean="0"/>
              <a:t>You will get about 3 minutes at each table, so during your dating period you should…</a:t>
            </a:r>
          </a:p>
          <a:p>
            <a:pPr lvl="1"/>
            <a:r>
              <a:rPr lang="en-US" dirty="0" smtClean="0"/>
              <a:t>Read the cover</a:t>
            </a:r>
          </a:p>
          <a:p>
            <a:pPr lvl="1"/>
            <a:r>
              <a:rPr lang="en-US" dirty="0" smtClean="0"/>
              <a:t>Read the front and back flaps</a:t>
            </a:r>
          </a:p>
          <a:p>
            <a:pPr lvl="1"/>
            <a:r>
              <a:rPr lang="en-US" dirty="0" smtClean="0"/>
              <a:t>Begin reading the book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After the 3 minute dating period you will move to the next table to get to know some other books</a:t>
            </a:r>
          </a:p>
          <a:p>
            <a:pPr lvl="1"/>
            <a:endParaRPr lang="en-US" dirty="0"/>
          </a:p>
        </p:txBody>
      </p:sp>
      <p:sp>
        <p:nvSpPr>
          <p:cNvPr id="4" name="Heart 3"/>
          <p:cNvSpPr/>
          <p:nvPr/>
        </p:nvSpPr>
        <p:spPr>
          <a:xfrm rot="20275934">
            <a:off x="2102372" y="460182"/>
            <a:ext cx="990600" cy="838200"/>
          </a:xfrm>
          <a:prstGeom prst="heart">
            <a:avLst/>
          </a:prstGeom>
          <a:solidFill>
            <a:srgbClr val="FDA9E5"/>
          </a:solidFill>
          <a:ln>
            <a:solidFill>
              <a:srgbClr val="F26A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 rot="1537197">
            <a:off x="5999921" y="477762"/>
            <a:ext cx="990600" cy="838200"/>
          </a:xfrm>
          <a:prstGeom prst="heart">
            <a:avLst/>
          </a:prstGeom>
          <a:solidFill>
            <a:srgbClr val="CC0066"/>
          </a:solidFill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Some More Details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the title of a book down that you might be interested in starting a relationship with.</a:t>
            </a:r>
          </a:p>
          <a:p>
            <a:endParaRPr lang="en-US" dirty="0" smtClean="0"/>
          </a:p>
          <a:p>
            <a:r>
              <a:rPr lang="en-US" dirty="0" smtClean="0"/>
              <a:t>Don’t fight over a book, ask one of us and we might have a twin of that book for you.</a:t>
            </a:r>
          </a:p>
          <a:p>
            <a:endParaRPr lang="en-US" dirty="0" smtClean="0"/>
          </a:p>
          <a:p>
            <a:r>
              <a:rPr lang="en-US" dirty="0" smtClean="0"/>
              <a:t>If you don’t “click” with a book dump it and pick up another book later on.</a:t>
            </a:r>
            <a:endParaRPr lang="en-US" dirty="0"/>
          </a:p>
        </p:txBody>
      </p:sp>
      <p:pic>
        <p:nvPicPr>
          <p:cNvPr id="2050" name="Picture 2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9352">
            <a:off x="7391400" y="228600"/>
            <a:ext cx="1210652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dirty="0" smtClean="0"/>
              <a:t>You will get a chance to get to know the books at each table.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 the end of 4 rounds, you can go back and check-out the book you want to date.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>
                <a:hlinkClick r:id="rId2"/>
              </a:rPr>
              <a:t>http://www.online-stopwatch.com/bomb-countdown/full-screen/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Users\Tracy\AppData\Local\Microsoft\Windows\Temporary Internet Files\Content.IE5\PXV7XD4F\MC9003835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495800"/>
            <a:ext cx="1447800" cy="21270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The Rules</vt:lpstr>
      <vt:lpstr>Some More Details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</dc:creator>
  <cp:lastModifiedBy>Tracy</cp:lastModifiedBy>
  <cp:revision>7</cp:revision>
  <dcterms:created xsi:type="dcterms:W3CDTF">2014-03-17T14:20:45Z</dcterms:created>
  <dcterms:modified xsi:type="dcterms:W3CDTF">2014-03-17T15:24:02Z</dcterms:modified>
</cp:coreProperties>
</file>